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75BB"/>
    <a:srgbClr val="E96D1F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122" indent="-28889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5573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7802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0031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DC18AE3-BEED-460C-AE1B-799E0377A9B4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DCB0A-BA15-4775-BADC-061B1C47E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8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 userDrawn="1"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 userDrawn="1"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 userDrawn="1"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41012536"/>
              </p:ext>
            </p:extLst>
          </p:nvPr>
        </p:nvGraphicFramePr>
        <p:xfrm>
          <a:off x="876300" y="1383943"/>
          <a:ext cx="7467600" cy="4742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Chart" r:id="rId4" imgW="8505886" imgH="5400675" progId="MSGraph.Chart.8">
                  <p:embed followColorScheme="full"/>
                </p:oleObj>
              </mc:Choice>
              <mc:Fallback>
                <p:oleObj name="Chart" r:id="rId4" imgW="8505886" imgH="54006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1383943"/>
                        <a:ext cx="7467600" cy="47422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14400" y="6126162"/>
            <a:ext cx="5257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dirty="0" smtClean="0">
                <a:latin typeface="Arial" charset="0"/>
              </a:rPr>
              <a:t>Source: Registrar </a:t>
            </a:r>
            <a:r>
              <a:rPr lang="en-US" sz="1000" dirty="0">
                <a:latin typeface="Arial" charset="0"/>
              </a:rPr>
              <a:t>General of India, </a:t>
            </a:r>
            <a:r>
              <a:rPr lang="en-US" sz="1000" i="1" dirty="0">
                <a:latin typeface="Arial" charset="0"/>
              </a:rPr>
              <a:t>Sample Registration </a:t>
            </a:r>
            <a:r>
              <a:rPr lang="en-US" sz="1000" i="1" dirty="0" smtClean="0">
                <a:latin typeface="Arial" charset="0"/>
              </a:rPr>
              <a:t>System</a:t>
            </a:r>
            <a:endParaRPr lang="en-US" sz="1000" i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81000" y="1133474"/>
            <a:ext cx="25908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>
                <a:latin typeface="Arial" charset="0"/>
              </a:rPr>
              <a:t>Female births per 1,000 males</a:t>
            </a:r>
            <a:endParaRPr lang="en-US" sz="1200" dirty="0">
              <a:latin typeface="Arial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762000" y="228600"/>
            <a:ext cx="8153400" cy="90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 b="1" dirty="0">
                <a:solidFill>
                  <a:srgbClr val="2375BB"/>
                </a:solidFill>
                <a:latin typeface="Arial" charset="0"/>
              </a:rPr>
              <a:t>Sex Ratio at Birth in </a:t>
            </a:r>
            <a:r>
              <a:rPr lang="en-US" sz="2000" b="1" dirty="0" smtClean="0">
                <a:solidFill>
                  <a:srgbClr val="2375BB"/>
                </a:solidFill>
                <a:latin typeface="Arial" charset="0"/>
              </a:rPr>
              <a:t>the Indian States of Madhya Pradesh, Kerala, Karnataka, West Bengal, Orissa, and Tamil Nadu, 1999-2009</a:t>
            </a:r>
            <a:endParaRPr lang="en-US" sz="2000" dirty="0">
              <a:solidFill>
                <a:srgbClr val="2375BB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3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3984</TotalTime>
  <Words>42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PowerPoint Presentation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190</cp:revision>
  <cp:lastPrinted>2011-07-26T20:56:00Z</cp:lastPrinted>
  <dcterms:created xsi:type="dcterms:W3CDTF">2011-07-23T19:43:15Z</dcterms:created>
  <dcterms:modified xsi:type="dcterms:W3CDTF">2012-02-22T20:49:16Z</dcterms:modified>
</cp:coreProperties>
</file>