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75BB"/>
    <a:srgbClr val="E96D1F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122" indent="-28889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5573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7802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0031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2876D3E-3CE6-424F-ACE4-88AB86F41D26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DCB0A-BA15-4775-BADC-061B1C47E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8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153400" cy="4572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2375BB"/>
                </a:solidFill>
                <a:latin typeface="Arial" charset="0"/>
              </a:rPr>
              <a:t>Sex Ratio at Birth in the Indian States of Punjab, Haryana, Rajasthan, Gujarat, and Himachal Pradesh, 1999-2009</a:t>
            </a:r>
            <a:endParaRPr lang="en-US" sz="2000" dirty="0" smtClean="0">
              <a:solidFill>
                <a:srgbClr val="2375BB"/>
              </a:solidFill>
              <a:latin typeface="Arial" charset="0"/>
            </a:endParaRPr>
          </a:p>
        </p:txBody>
      </p:sp>
      <p:graphicFrame>
        <p:nvGraphicFramePr>
          <p:cNvPr id="2051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34133773"/>
              </p:ext>
            </p:extLst>
          </p:nvPr>
        </p:nvGraphicFramePr>
        <p:xfrm>
          <a:off x="914400" y="1103439"/>
          <a:ext cx="7848600" cy="4992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Chart" r:id="rId4" imgW="8505886" imgH="5410136" progId="MSGraph.Chart.8">
                  <p:embed followColorScheme="full"/>
                </p:oleObj>
              </mc:Choice>
              <mc:Fallback>
                <p:oleObj name="Chart" r:id="rId4" imgW="8505886" imgH="541013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03439"/>
                        <a:ext cx="7848600" cy="49925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14400" y="6126162"/>
            <a:ext cx="5257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dirty="0" smtClean="0">
                <a:latin typeface="Arial" charset="0"/>
              </a:rPr>
              <a:t>Source: Registrar </a:t>
            </a:r>
            <a:r>
              <a:rPr lang="en-US" sz="1000" dirty="0">
                <a:latin typeface="Arial" charset="0"/>
              </a:rPr>
              <a:t>General of India, </a:t>
            </a:r>
            <a:r>
              <a:rPr lang="en-US" sz="1000" i="1" dirty="0">
                <a:latin typeface="Arial" charset="0"/>
              </a:rPr>
              <a:t>Sample Registration </a:t>
            </a:r>
            <a:r>
              <a:rPr lang="en-US" sz="1000" i="1" dirty="0" smtClean="0">
                <a:latin typeface="Arial" charset="0"/>
              </a:rPr>
              <a:t>System</a:t>
            </a:r>
            <a:endParaRPr lang="en-US" sz="1000" i="1" dirty="0">
              <a:latin typeface="Arial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3400" y="976312"/>
            <a:ext cx="2514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>
                <a:latin typeface="Arial" charset="0"/>
              </a:rPr>
              <a:t>Female births per 1,000 males</a:t>
            </a:r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3973</TotalTime>
  <Words>38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Sex Ratio at Birth in the Indian States of Punjab, Haryana, Rajasthan, Gujarat, and Himachal Pradesh, 1999-2009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188</cp:revision>
  <cp:lastPrinted>2011-07-26T20:56:00Z</cp:lastPrinted>
  <dcterms:created xsi:type="dcterms:W3CDTF">2011-07-23T19:43:15Z</dcterms:created>
  <dcterms:modified xsi:type="dcterms:W3CDTF">2012-02-22T20:50:05Z</dcterms:modified>
</cp:coreProperties>
</file>