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23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9144000" cy="6858000" type="screen4x3"/>
  <p:notesSz cx="6881813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/>
        <a:cs typeface="ＭＳ Ｐゴシック"/>
      </a:defRPr>
    </a:lvl9pPr>
  </p:defaultTextStyle>
  <p:extLst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375BB"/>
    <a:srgbClr val="E96D1F"/>
    <a:srgbClr val="339966"/>
    <a:srgbClr val="D59F0F"/>
    <a:srgbClr val="A49A00"/>
    <a:srgbClr val="00467F"/>
    <a:srgbClr val="19FE63"/>
    <a:srgbClr val="00FFFE"/>
    <a:srgbClr val="FF17F5"/>
    <a:srgbClr val="7AAD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71" autoAdjust="0"/>
    <p:restoredTop sz="90651" autoAdjust="0"/>
  </p:normalViewPr>
  <p:slideViewPr>
    <p:cSldViewPr>
      <p:cViewPr>
        <p:scale>
          <a:sx n="100" d="100"/>
          <a:sy n="100" d="100"/>
        </p:scale>
        <p:origin x="-1266" y="-288"/>
      </p:cViewPr>
      <p:guideLst>
        <p:guide orient="horz" pos="1536"/>
        <p:guide pos="576"/>
      </p:guideLst>
    </p:cSldViewPr>
  </p:slideViewPr>
  <p:outlineViewPr>
    <p:cViewPr>
      <p:scale>
        <a:sx n="33" d="100"/>
        <a:sy n="33" d="100"/>
      </p:scale>
      <p:origin x="0" y="22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05" d="100"/>
          <a:sy n="105" d="100"/>
        </p:scale>
        <p:origin x="-2536" y="-120"/>
      </p:cViewPr>
      <p:guideLst>
        <p:guide orient="horz" pos="2928"/>
        <p:guide pos="216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82913" cy="46513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defTabSz="923925" eaLnBrk="0" hangingPunct="0">
              <a:defRPr sz="1200"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00489" y="0"/>
            <a:ext cx="2981325" cy="46513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r" defTabSz="923925" eaLnBrk="0" hangingPunct="0">
              <a:defRPr sz="1200"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8831265"/>
            <a:ext cx="2982913" cy="46513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defTabSz="923925" eaLnBrk="0" hangingPunct="0">
              <a:defRPr sz="1200"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00489" y="8831265"/>
            <a:ext cx="2981325" cy="46513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 defTabSz="923925" eaLnBrk="0" hangingPunct="0">
              <a:defRPr sz="1200"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86B331E5-0968-4AEF-92A4-80ACF7B5DF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790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82913" cy="46513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defTabSz="923925" eaLnBrk="0" hangingPunct="0">
              <a:defRPr sz="1200"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0489" y="0"/>
            <a:ext cx="2981325" cy="46513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r" defTabSz="923925" eaLnBrk="0" hangingPunct="0">
              <a:defRPr sz="1200"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76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576" y="4416427"/>
            <a:ext cx="5046663" cy="4183063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98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831265"/>
            <a:ext cx="2982913" cy="46513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defTabSz="923925" eaLnBrk="0" hangingPunct="0">
              <a:defRPr sz="1200"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98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0489" y="8831265"/>
            <a:ext cx="2981325" cy="46513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 defTabSz="923925" eaLnBrk="0" hangingPunct="0">
              <a:defRPr sz="1200"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96FBA243-26B8-481D-8325-B438EAAEE8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8072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C76AB1F-71A3-4ED1-ADE1-59B9A70ADC37}" type="slidenum">
              <a:rPr lang="en-US"/>
              <a:pPr/>
              <a:t>1</a:t>
            </a:fld>
            <a:endParaRPr lang="en-US"/>
          </a:p>
        </p:txBody>
      </p:sp>
      <p:sp>
        <p:nvSpPr>
          <p:cNvPr id="604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087438" y="690563"/>
            <a:ext cx="4706937" cy="35290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27853" y="4448175"/>
            <a:ext cx="4626108" cy="41417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4" descr="titlepagebg_solidblue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8763" cy="688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7909" name="Rectangle 85"/>
          <p:cNvSpPr>
            <a:spLocks noGrp="1" noChangeArrowheads="1"/>
          </p:cNvSpPr>
          <p:nvPr>
            <p:ph type="ctrTitle" sz="quarter"/>
          </p:nvPr>
        </p:nvSpPr>
        <p:spPr>
          <a:xfrm>
            <a:off x="838200" y="2098675"/>
            <a:ext cx="6248400" cy="1447800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77910" name="Rectangle 8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38200" y="3775075"/>
            <a:ext cx="6248400" cy="1101725"/>
          </a:xfrm>
        </p:spPr>
        <p:txBody>
          <a:bodyPr/>
          <a:lstStyle>
            <a:lvl1pPr marL="0" indent="0">
              <a:buFont typeface="Wingdings" pitchFamily="2" charset="2"/>
              <a:buNone/>
              <a:defRPr>
                <a:solidFill>
                  <a:srgbClr val="000000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5" name="Rectangle 87"/>
          <p:cNvSpPr>
            <a:spLocks noGrp="1" noChangeArrowheads="1"/>
          </p:cNvSpPr>
          <p:nvPr>
            <p:ph type="ftr" sz="quarter" idx="10"/>
          </p:nvPr>
        </p:nvSpPr>
        <p:spPr bwMode="auto">
          <a:xfrm>
            <a:off x="2362200" y="6400800"/>
            <a:ext cx="6324600" cy="457200"/>
          </a:xfrm>
          <a:prstGeom prst="rect">
            <a:avLst/>
          </a:prstGeom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b="1"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r>
              <a:rPr lang="en-US"/>
              <a:t>POPULATION REFERENCE BUREAU | www.prb.org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3463" y="1676400"/>
            <a:ext cx="3787775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3638" y="1676400"/>
            <a:ext cx="3789362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29425" y="533400"/>
            <a:ext cx="1933575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3938" y="533400"/>
            <a:ext cx="5653087" cy="5791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3938" y="533400"/>
            <a:ext cx="7739062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033463" y="1676400"/>
            <a:ext cx="3787775" cy="464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973638" y="1676400"/>
            <a:ext cx="3789362" cy="4648200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3938" y="533400"/>
            <a:ext cx="7739062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033463" y="1676400"/>
            <a:ext cx="3787775" cy="464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3638" y="1676400"/>
            <a:ext cx="3789362" cy="464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3938" y="533400"/>
            <a:ext cx="7739062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1033463" y="1676400"/>
            <a:ext cx="7729537" cy="46482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367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65"/>
          <p:cNvSpPr>
            <a:spLocks noGrp="1" noChangeArrowheads="1"/>
          </p:cNvSpPr>
          <p:nvPr>
            <p:ph type="title"/>
          </p:nvPr>
        </p:nvSpPr>
        <p:spPr bwMode="auto">
          <a:xfrm>
            <a:off x="1023938" y="533400"/>
            <a:ext cx="7739062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6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33463" y="1676400"/>
            <a:ext cx="7729537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Line 84"/>
          <p:cNvSpPr>
            <a:spLocks noChangeShapeType="1"/>
          </p:cNvSpPr>
          <p:nvPr userDrawn="1"/>
        </p:nvSpPr>
        <p:spPr bwMode="auto">
          <a:xfrm>
            <a:off x="152400" y="533400"/>
            <a:ext cx="0" cy="6324600"/>
          </a:xfrm>
          <a:prstGeom prst="line">
            <a:avLst/>
          </a:prstGeom>
          <a:noFill/>
          <a:ln w="317500">
            <a:solidFill>
              <a:schemeClr val="tx2"/>
            </a:solidFill>
            <a:round/>
            <a:headEnd/>
            <a:tailEnd/>
          </a:ln>
          <a:extLst/>
        </p:spPr>
        <p:txBody>
          <a:bodyPr wrap="none" anchor="ctr"/>
          <a:lstStyle/>
          <a:p>
            <a:pPr eaLnBrk="0" hangingPunct="0">
              <a:defRPr/>
            </a:pPr>
            <a:endParaRPr lang="en-US">
              <a:ea typeface="ＭＳ Ｐゴシック" pitchFamily="34" charset="-128"/>
              <a:cs typeface="+mn-cs"/>
            </a:endParaRPr>
          </a:p>
        </p:txBody>
      </p:sp>
      <p:sp>
        <p:nvSpPr>
          <p:cNvPr id="1029" name="Text Box 85"/>
          <p:cNvSpPr txBox="1">
            <a:spLocks noChangeArrowheads="1"/>
          </p:cNvSpPr>
          <p:nvPr userDrawn="1"/>
        </p:nvSpPr>
        <p:spPr bwMode="auto">
          <a:xfrm>
            <a:off x="3886200" y="6507163"/>
            <a:ext cx="4953000" cy="198437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r" eaLnBrk="0" hangingPunct="0">
              <a:defRPr/>
            </a:pPr>
            <a:r>
              <a:rPr lang="en-US" sz="700" dirty="0" smtClean="0">
                <a:cs typeface="+mn-cs"/>
              </a:rPr>
              <a:t>© </a:t>
            </a:r>
            <a:r>
              <a:rPr lang="en-US" sz="700" dirty="0" smtClean="0">
                <a:solidFill>
                  <a:srgbClr val="333333"/>
                </a:solidFill>
                <a:cs typeface="+mn-cs"/>
              </a:rPr>
              <a:t>2012 Population Reference Bureau. All rights reserved. </a:t>
            </a:r>
            <a:r>
              <a:rPr lang="en-US" sz="700" dirty="0" err="1" smtClean="0">
                <a:solidFill>
                  <a:srgbClr val="333333"/>
                </a:solidFill>
                <a:cs typeface="+mn-cs"/>
              </a:rPr>
              <a:t>www.prb.org</a:t>
            </a:r>
            <a:endParaRPr lang="en-US" sz="700" dirty="0" smtClean="0">
              <a:solidFill>
                <a:srgbClr val="333333"/>
              </a:solidFill>
              <a:cs typeface="+mn-cs"/>
            </a:endParaRPr>
          </a:p>
        </p:txBody>
      </p:sp>
      <p:pic>
        <p:nvPicPr>
          <p:cNvPr id="1030" name="Picture 86" descr="ppt-logo"/>
          <p:cNvPicPr>
            <a:picLocks noChangeAspect="1" noChangeArrowheads="1"/>
          </p:cNvPicPr>
          <p:nvPr userDrawn="1"/>
        </p:nvPicPr>
        <p:blipFill>
          <a:blip r:embed="rId16"/>
          <a:srcRect/>
          <a:stretch>
            <a:fillRect/>
          </a:stretch>
        </p:blipFill>
        <p:spPr bwMode="auto">
          <a:xfrm>
            <a:off x="990600" y="6507163"/>
            <a:ext cx="23114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1" name="Line 87"/>
          <p:cNvSpPr>
            <a:spLocks noChangeShapeType="1"/>
          </p:cNvSpPr>
          <p:nvPr userDrawn="1"/>
        </p:nvSpPr>
        <p:spPr bwMode="auto">
          <a:xfrm flipH="1">
            <a:off x="990600" y="6477000"/>
            <a:ext cx="77724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/>
        </p:spPr>
        <p:txBody>
          <a:bodyPr wrap="none" anchor="ctr"/>
          <a:lstStyle/>
          <a:p>
            <a:pPr eaLnBrk="0" hangingPunct="0">
              <a:defRPr/>
            </a:pPr>
            <a:endParaRPr lang="en-US">
              <a:ea typeface="ＭＳ Ｐゴシック" pitchFamily="34" charset="-128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38" r:id="rId2"/>
    <p:sldLayoutId id="2147483737" r:id="rId3"/>
    <p:sldLayoutId id="2147483736" r:id="rId4"/>
    <p:sldLayoutId id="2147483735" r:id="rId5"/>
    <p:sldLayoutId id="2147483734" r:id="rId6"/>
    <p:sldLayoutId id="2147483733" r:id="rId7"/>
    <p:sldLayoutId id="2147483732" r:id="rId8"/>
    <p:sldLayoutId id="2147483731" r:id="rId9"/>
    <p:sldLayoutId id="2147483730" r:id="rId10"/>
    <p:sldLayoutId id="2147483729" r:id="rId11"/>
    <p:sldLayoutId id="2147483728" r:id="rId12"/>
    <p:sldLayoutId id="2147483727" r:id="rId13"/>
    <p:sldLayoutId id="2147483740" r:id="rId14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n"/>
        <a:defRPr sz="2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2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03138" name="Object 2"/>
          <p:cNvGraphicFramePr>
            <a:graphicFrameLocks noGrp="1" noChangeAspect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3703946902"/>
              </p:ext>
            </p:extLst>
          </p:nvPr>
        </p:nvGraphicFramePr>
        <p:xfrm>
          <a:off x="762000" y="1127125"/>
          <a:ext cx="8217236" cy="440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88" name="Chart" r:id="rId4" imgW="7524718" imgH="4029152" progId="MSGraph.Chart.8">
                  <p:embed followColorScheme="full"/>
                </p:oleObj>
              </mc:Choice>
              <mc:Fallback>
                <p:oleObj name="Chart" r:id="rId4" imgW="7524718" imgH="4029152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127125"/>
                        <a:ext cx="8217236" cy="4400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3139" name="Text Box 3"/>
          <p:cNvSpPr txBox="1">
            <a:spLocks noChangeArrowheads="1"/>
          </p:cNvSpPr>
          <p:nvPr/>
        </p:nvSpPr>
        <p:spPr bwMode="auto">
          <a:xfrm>
            <a:off x="6781800" y="1981200"/>
            <a:ext cx="1066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sz="1600" b="1"/>
              <a:t>Females</a:t>
            </a:r>
            <a:endParaRPr lang="en-US" sz="1400" b="1"/>
          </a:p>
        </p:txBody>
      </p:sp>
      <p:sp>
        <p:nvSpPr>
          <p:cNvPr id="603140" name="Text Box 4"/>
          <p:cNvSpPr txBox="1">
            <a:spLocks noChangeArrowheads="1"/>
          </p:cNvSpPr>
          <p:nvPr/>
        </p:nvSpPr>
        <p:spPr bwMode="auto">
          <a:xfrm>
            <a:off x="914400" y="446087"/>
            <a:ext cx="7543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sz="2000" b="1" dirty="0" smtClean="0">
                <a:solidFill>
                  <a:srgbClr val="2375BB"/>
                </a:solidFill>
              </a:rPr>
              <a:t>Age and Sex Structure of India</a:t>
            </a:r>
            <a:r>
              <a:rPr lang="en-US" sz="2000" b="1" dirty="0">
                <a:solidFill>
                  <a:srgbClr val="2375BB"/>
                </a:solidFill>
              </a:rPr>
              <a:t>, </a:t>
            </a:r>
            <a:r>
              <a:rPr lang="en-US" sz="2000" b="1" dirty="0" smtClean="0">
                <a:solidFill>
                  <a:srgbClr val="2375BB"/>
                </a:solidFill>
              </a:rPr>
              <a:t>2001</a:t>
            </a:r>
            <a:endParaRPr lang="en-US" sz="2000" b="1" dirty="0">
              <a:solidFill>
                <a:srgbClr val="2375BB"/>
              </a:solidFill>
              <a:latin typeface="Times New Roman" pitchFamily="18" charset="0"/>
            </a:endParaRPr>
          </a:p>
        </p:txBody>
      </p:sp>
      <p:sp>
        <p:nvSpPr>
          <p:cNvPr id="603141" name="Text Box 5"/>
          <p:cNvSpPr txBox="1">
            <a:spLocks noChangeArrowheads="1"/>
          </p:cNvSpPr>
          <p:nvPr/>
        </p:nvSpPr>
        <p:spPr bwMode="auto">
          <a:xfrm>
            <a:off x="933450" y="5943600"/>
            <a:ext cx="3543300" cy="477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US" sz="1000" dirty="0" smtClean="0"/>
              <a:t>Source: </a:t>
            </a:r>
            <a:r>
              <a:rPr lang="en-US" sz="1000" i="1" dirty="0" smtClean="0"/>
              <a:t>2001 </a:t>
            </a:r>
            <a:r>
              <a:rPr lang="en-US" sz="1000" i="1" dirty="0"/>
              <a:t>Census of </a:t>
            </a:r>
            <a:r>
              <a:rPr lang="en-US" sz="1000" i="1" dirty="0" smtClean="0"/>
              <a:t>India</a:t>
            </a:r>
            <a:endParaRPr lang="en-US" sz="1000" i="1" dirty="0">
              <a:latin typeface="Times New Roman" pitchFamily="18" charset="0"/>
            </a:endParaRPr>
          </a:p>
          <a:p>
            <a:pPr algn="l"/>
            <a:endParaRPr lang="en-US" sz="1400" i="1" dirty="0">
              <a:latin typeface="Times New Roman" pitchFamily="18" charset="0"/>
            </a:endParaRPr>
          </a:p>
        </p:txBody>
      </p:sp>
      <p:sp>
        <p:nvSpPr>
          <p:cNvPr id="603142" name="Text Box 6"/>
          <p:cNvSpPr txBox="1">
            <a:spLocks noChangeArrowheads="1"/>
          </p:cNvSpPr>
          <p:nvPr/>
        </p:nvSpPr>
        <p:spPr bwMode="auto">
          <a:xfrm>
            <a:off x="457200" y="958850"/>
            <a:ext cx="6096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sz="1600" b="1" dirty="0"/>
              <a:t>Age</a:t>
            </a:r>
            <a:endParaRPr lang="en-US" sz="1600" dirty="0">
              <a:latin typeface="Times New Roman" pitchFamily="18" charset="0"/>
            </a:endParaRPr>
          </a:p>
        </p:txBody>
      </p:sp>
      <p:sp>
        <p:nvSpPr>
          <p:cNvPr id="603143" name="Text Box 7"/>
          <p:cNvSpPr txBox="1">
            <a:spLocks noChangeArrowheads="1"/>
          </p:cNvSpPr>
          <p:nvPr/>
        </p:nvSpPr>
        <p:spPr bwMode="auto">
          <a:xfrm>
            <a:off x="4267200" y="5395913"/>
            <a:ext cx="1066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sz="1600" b="1" dirty="0"/>
              <a:t>Percent</a:t>
            </a:r>
            <a:endParaRPr lang="en-US" sz="1600" b="1" dirty="0">
              <a:latin typeface="Times New Roman" pitchFamily="18" charset="0"/>
            </a:endParaRPr>
          </a:p>
        </p:txBody>
      </p:sp>
      <p:sp>
        <p:nvSpPr>
          <p:cNvPr id="603144" name="Text Box 8"/>
          <p:cNvSpPr txBox="1">
            <a:spLocks noChangeArrowheads="1"/>
          </p:cNvSpPr>
          <p:nvPr/>
        </p:nvSpPr>
        <p:spPr bwMode="auto">
          <a:xfrm>
            <a:off x="1752600" y="1905000"/>
            <a:ext cx="914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sz="1600" b="1"/>
              <a:t>Males</a:t>
            </a:r>
            <a:endParaRPr lang="en-US" sz="1600" b="1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1062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old Stripes">
  <a:themeElements>
    <a:clrScheme name="Bold Stripes 1">
      <a:dk1>
        <a:srgbClr val="000000"/>
      </a:dk1>
      <a:lt1>
        <a:srgbClr val="EAEAEA"/>
      </a:lt1>
      <a:dk2>
        <a:srgbClr val="265E9E"/>
      </a:dk2>
      <a:lt2>
        <a:srgbClr val="EAEAEA"/>
      </a:lt2>
      <a:accent1>
        <a:srgbClr val="FFFFFF"/>
      </a:accent1>
      <a:accent2>
        <a:srgbClr val="DDDDDD"/>
      </a:accent2>
      <a:accent3>
        <a:srgbClr val="F3F3F3"/>
      </a:accent3>
      <a:accent4>
        <a:srgbClr val="000000"/>
      </a:accent4>
      <a:accent5>
        <a:srgbClr val="FFFFFF"/>
      </a:accent5>
      <a:accent6>
        <a:srgbClr val="C8C8C8"/>
      </a:accent6>
      <a:hlink>
        <a:srgbClr val="265E9E"/>
      </a:hlink>
      <a:folHlink>
        <a:srgbClr val="D05124"/>
      </a:folHlink>
    </a:clrScheme>
    <a:fontScheme name="Bold Stripe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</a:defRPr>
        </a:defPPr>
      </a:lstStyle>
    </a:lnDef>
  </a:objectDefaults>
  <a:extraClrSchemeLst>
    <a:extraClrScheme>
      <a:clrScheme name="Bold Stripes 1">
        <a:dk1>
          <a:srgbClr val="000000"/>
        </a:dk1>
        <a:lt1>
          <a:srgbClr val="EAEAEA"/>
        </a:lt1>
        <a:dk2>
          <a:srgbClr val="265E9E"/>
        </a:dk2>
        <a:lt2>
          <a:srgbClr val="EAEAEA"/>
        </a:lt2>
        <a:accent1>
          <a:srgbClr val="FFFFFF"/>
        </a:accent1>
        <a:accent2>
          <a:srgbClr val="DDDDDD"/>
        </a:accent2>
        <a:accent3>
          <a:srgbClr val="F3F3F3"/>
        </a:accent3>
        <a:accent4>
          <a:srgbClr val="000000"/>
        </a:accent4>
        <a:accent5>
          <a:srgbClr val="FFFFFF"/>
        </a:accent5>
        <a:accent6>
          <a:srgbClr val="C8C8C8"/>
        </a:accent6>
        <a:hlink>
          <a:srgbClr val="265E9E"/>
        </a:hlink>
        <a:folHlink>
          <a:srgbClr val="D0512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ld Stripes 2">
        <a:dk1>
          <a:srgbClr val="EAEAEA"/>
        </a:dk1>
        <a:lt1>
          <a:srgbClr val="FFFFFF"/>
        </a:lt1>
        <a:dk2>
          <a:srgbClr val="EAEAEA"/>
        </a:dk2>
        <a:lt2>
          <a:srgbClr val="FFFFFF"/>
        </a:lt2>
        <a:accent1>
          <a:srgbClr val="FFFFFF"/>
        </a:accent1>
        <a:accent2>
          <a:srgbClr val="DDDDDD"/>
        </a:accent2>
        <a:accent3>
          <a:srgbClr val="F3F3F3"/>
        </a:accent3>
        <a:accent4>
          <a:srgbClr val="DADADA"/>
        </a:accent4>
        <a:accent5>
          <a:srgbClr val="FFFFFF"/>
        </a:accent5>
        <a:accent6>
          <a:srgbClr val="C8C8C8"/>
        </a:accent6>
        <a:hlink>
          <a:srgbClr val="265E9E"/>
        </a:hlink>
        <a:folHlink>
          <a:srgbClr val="D05124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EAEAEA"/>
      </a:lt1>
      <a:dk2>
        <a:srgbClr val="265E9E"/>
      </a:dk2>
      <a:lt2>
        <a:srgbClr val="EAEAEA"/>
      </a:lt2>
      <a:accent1>
        <a:srgbClr val="FFFFFF"/>
      </a:accent1>
      <a:accent2>
        <a:srgbClr val="DDDDDD"/>
      </a:accent2>
      <a:accent3>
        <a:srgbClr val="F3F3F3"/>
      </a:accent3>
      <a:accent4>
        <a:srgbClr val="000000"/>
      </a:accent4>
      <a:accent5>
        <a:srgbClr val="FFFFFF"/>
      </a:accent5>
      <a:accent6>
        <a:srgbClr val="C8C8C8"/>
      </a:accent6>
      <a:hlink>
        <a:srgbClr val="265E9E"/>
      </a:hlink>
      <a:folHlink>
        <a:srgbClr val="D0512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EAEAEA"/>
      </a:lt1>
      <a:dk2>
        <a:srgbClr val="265E9E"/>
      </a:dk2>
      <a:lt2>
        <a:srgbClr val="EAEAEA"/>
      </a:lt2>
      <a:accent1>
        <a:srgbClr val="FFFFFF"/>
      </a:accent1>
      <a:accent2>
        <a:srgbClr val="DDDDDD"/>
      </a:accent2>
      <a:accent3>
        <a:srgbClr val="F3F3F3"/>
      </a:accent3>
      <a:accent4>
        <a:srgbClr val="000000"/>
      </a:accent4>
      <a:accent5>
        <a:srgbClr val="FFFFFF"/>
      </a:accent5>
      <a:accent6>
        <a:srgbClr val="C8C8C8"/>
      </a:accent6>
      <a:hlink>
        <a:srgbClr val="265E9E"/>
      </a:hlink>
      <a:folHlink>
        <a:srgbClr val="D0512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Bold Stripes 2">
    <a:dk1>
      <a:srgbClr val="EAEAEA"/>
    </a:dk1>
    <a:lt1>
      <a:srgbClr val="FFFFFF"/>
    </a:lt1>
    <a:dk2>
      <a:srgbClr val="EAEAEA"/>
    </a:dk2>
    <a:lt2>
      <a:srgbClr val="FFFFFF"/>
    </a:lt2>
    <a:accent1>
      <a:srgbClr val="FFFFFF"/>
    </a:accent1>
    <a:accent2>
      <a:srgbClr val="DDDDDD"/>
    </a:accent2>
    <a:accent3>
      <a:srgbClr val="F3F3F3"/>
    </a:accent3>
    <a:accent4>
      <a:srgbClr val="DADADA"/>
    </a:accent4>
    <a:accent5>
      <a:srgbClr val="FFFFFF"/>
    </a:accent5>
    <a:accent6>
      <a:srgbClr val="C8C8C8"/>
    </a:accent6>
    <a:hlink>
      <a:srgbClr val="265E9E"/>
    </a:hlink>
    <a:folHlink>
      <a:srgbClr val="D0512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4029</TotalTime>
  <Words>19</Words>
  <Application>Microsoft Office PowerPoint</Application>
  <PresentationFormat>On-screen Show (4:3)</PresentationFormat>
  <Paragraphs>7</Paragraphs>
  <Slides>1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Bold Stripes</vt:lpstr>
      <vt:lpstr>Chart</vt:lpstr>
      <vt:lpstr>PowerPoint Presentation</vt:lpstr>
    </vt:vector>
  </TitlesOfParts>
  <Company>PRB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PRB</dc:creator>
  <cp:lastModifiedBy>Tyjen Tsai</cp:lastModifiedBy>
  <cp:revision>195</cp:revision>
  <cp:lastPrinted>2011-07-26T20:56:00Z</cp:lastPrinted>
  <dcterms:created xsi:type="dcterms:W3CDTF">2011-07-23T19:43:15Z</dcterms:created>
  <dcterms:modified xsi:type="dcterms:W3CDTF">2012-02-22T20:41:25Z</dcterms:modified>
</cp:coreProperties>
</file>