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75BB"/>
    <a:srgbClr val="E96D1F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72" y="-72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DF1953-959F-415D-909E-52244AD7FE9D}" type="slidenum">
              <a:rPr lang="en-US"/>
              <a:pPr/>
              <a:t>1</a:t>
            </a:fld>
            <a:endParaRPr lang="en-US"/>
          </a:p>
        </p:txBody>
      </p:sp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 userDrawn="1"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 userDrawn="1"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 userDrawn="1"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95300" y="561975"/>
            <a:ext cx="8280052" cy="5704046"/>
            <a:chOff x="495300" y="561975"/>
            <a:chExt cx="8280052" cy="5704046"/>
          </a:xfrm>
        </p:grpSpPr>
        <p:graphicFrame>
          <p:nvGraphicFramePr>
            <p:cNvPr id="223236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2400074"/>
                </p:ext>
              </p:extLst>
            </p:nvPr>
          </p:nvGraphicFramePr>
          <p:xfrm>
            <a:off x="495300" y="600075"/>
            <a:ext cx="8280052" cy="48079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989" name="Chart" r:id="rId4" imgW="9010605" imgH="5238767" progId="Excel.Chart.8">
                    <p:embed/>
                  </p:oleObj>
                </mc:Choice>
                <mc:Fallback>
                  <p:oleObj name="Chart" r:id="rId4" imgW="9010605" imgH="5238767" progId="Excel.Char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5300" y="600075"/>
                          <a:ext cx="8280052" cy="48079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3237" name="Text Box 5"/>
            <p:cNvSpPr txBox="1">
              <a:spLocks noChangeArrowheads="1"/>
            </p:cNvSpPr>
            <p:nvPr/>
          </p:nvSpPr>
          <p:spPr bwMode="auto">
            <a:xfrm>
              <a:off x="990600" y="6019800"/>
              <a:ext cx="4800600" cy="246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000" dirty="0" smtClean="0"/>
                <a:t>Source: Registrar </a:t>
              </a:r>
              <a:r>
                <a:rPr lang="en-US" sz="1000" dirty="0"/>
                <a:t>General of India, </a:t>
              </a:r>
              <a:r>
                <a:rPr lang="en-US" sz="1000" i="1" dirty="0"/>
                <a:t>Sample Registration </a:t>
              </a:r>
              <a:r>
                <a:rPr lang="en-US" sz="1000" i="1" dirty="0" smtClean="0"/>
                <a:t>System</a:t>
              </a:r>
              <a:endParaRPr lang="en-US" sz="1000" i="1" dirty="0"/>
            </a:p>
          </p:txBody>
        </p:sp>
        <p:sp>
          <p:nvSpPr>
            <p:cNvPr id="223238" name="Text Box 6"/>
            <p:cNvSpPr txBox="1">
              <a:spLocks noChangeArrowheads="1"/>
            </p:cNvSpPr>
            <p:nvPr/>
          </p:nvSpPr>
          <p:spPr bwMode="auto">
            <a:xfrm>
              <a:off x="609600" y="1143000"/>
              <a:ext cx="266700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1" hangingPunct="1"/>
              <a:r>
                <a:rPr lang="en-US" sz="1400" b="1" dirty="0"/>
                <a:t>Lifetime births per woman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09600" y="561975"/>
              <a:ext cx="6553200" cy="4572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2375BB"/>
                  </a:solidFill>
                </a:rPr>
                <a:t>Fertility Rates in India, 2008</a:t>
              </a:r>
              <a:endParaRPr lang="en-US" b="1" dirty="0">
                <a:solidFill>
                  <a:srgbClr val="2375B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66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4030</TotalTime>
  <Words>21</Words>
  <Application>Microsoft Office PowerPoint</Application>
  <PresentationFormat>On-screen Show (4:3)</PresentationFormat>
  <Paragraphs>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PowerPoint Presentation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196</cp:revision>
  <cp:lastPrinted>2011-07-26T20:56:00Z</cp:lastPrinted>
  <dcterms:created xsi:type="dcterms:W3CDTF">2011-07-23T19:43:15Z</dcterms:created>
  <dcterms:modified xsi:type="dcterms:W3CDTF">2012-02-22T20:40:13Z</dcterms:modified>
</cp:coreProperties>
</file>